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4" r:id="rId5"/>
    <p:sldId id="265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53DC65-5664-024E-BA69-800D7E6368D3}">
          <p14:sldIdLst>
            <p14:sldId id="257"/>
            <p14:sldId id="258"/>
            <p14:sldId id="259"/>
            <p14:sldId id="264"/>
            <p14:sldId id="265"/>
            <p14:sldId id="263"/>
            <p14:sldId id="262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624"/>
  </p:normalViewPr>
  <p:slideViewPr>
    <p:cSldViewPr snapToGrid="0" snapToObjects="1">
      <p:cViewPr varScale="1">
        <p:scale>
          <a:sx n="104" d="100"/>
          <a:sy n="104" d="100"/>
        </p:scale>
        <p:origin x="18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2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6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9778" r="45602" b="12844"/>
          <a:stretch/>
        </p:blipFill>
        <p:spPr>
          <a:xfrm>
            <a:off x="0" y="0"/>
            <a:ext cx="9144000" cy="6849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20669" r="45602" b="12843"/>
          <a:stretch/>
        </p:blipFill>
        <p:spPr>
          <a:xfrm>
            <a:off x="0" y="314325"/>
            <a:ext cx="5192486" cy="6457950"/>
          </a:xfrm>
          <a:prstGeom prst="rect">
            <a:avLst/>
          </a:prstGeom>
        </p:spPr>
      </p:pic>
      <p:pic>
        <p:nvPicPr>
          <p:cNvPr id="9" name="Picture 8" descr="C:\Users\JMbaraga\Desktop\Press release\press1-03.jp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r="73237"/>
          <a:stretch/>
        </p:blipFill>
        <p:spPr bwMode="auto">
          <a:xfrm>
            <a:off x="7553325" y="5426409"/>
            <a:ext cx="1590675" cy="984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00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8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9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3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4A4DF-C94E-9A45-86C4-B0D004F42C69}" type="datetimeFigureOut">
              <a:rPr lang="en-US" smtClean="0"/>
              <a:pPr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854E0-3BD0-7B46-AE01-D33D5D0A5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JMbaraga\Desktop\Press release\press1-03.jpg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r="72043"/>
          <a:stretch/>
        </p:blipFill>
        <p:spPr bwMode="auto">
          <a:xfrm>
            <a:off x="0" y="5601653"/>
            <a:ext cx="9144000" cy="104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JMbaraga\Desktop\Press release\press1-03.jpg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r="73237"/>
          <a:stretch/>
        </p:blipFill>
        <p:spPr bwMode="auto">
          <a:xfrm>
            <a:off x="385847" y="5665933"/>
            <a:ext cx="1590675" cy="98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JMbaraga\Desktop\Press release\press1-03.jpg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4" t="5997"/>
          <a:stretch/>
        </p:blipFill>
        <p:spPr bwMode="auto">
          <a:xfrm>
            <a:off x="7680770" y="5616331"/>
            <a:ext cx="1058333" cy="98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95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3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3.png" Type="http://schemas.openxmlformats.org/officeDocument/2006/relationships/image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14.jpeg" Type="http://schemas.openxmlformats.org/officeDocument/2006/relationships/image"/><Relationship Id="rId13" Target="../media/image19.jpeg" Type="http://schemas.openxmlformats.org/officeDocument/2006/relationships/image"/><Relationship Id="rId18" Target="../media/image24.jpeg" Type="http://schemas.openxmlformats.org/officeDocument/2006/relationships/image"/><Relationship Id="rId3" Target="../media/image3.png" Type="http://schemas.openxmlformats.org/officeDocument/2006/relationships/image"/><Relationship Id="rId7" Target="../media/image13.jpeg" Type="http://schemas.openxmlformats.org/officeDocument/2006/relationships/image"/><Relationship Id="rId12" Target="../media/image18.jpeg" Type="http://schemas.openxmlformats.org/officeDocument/2006/relationships/image"/><Relationship Id="rId17" Target="../media/image23.jpeg" Type="http://schemas.openxmlformats.org/officeDocument/2006/relationships/image"/><Relationship Id="rId2" Target="../media/image4.jpeg" Type="http://schemas.openxmlformats.org/officeDocument/2006/relationships/image"/><Relationship Id="rId16" Target="../media/image22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12.jpeg" Type="http://schemas.openxmlformats.org/officeDocument/2006/relationships/image"/><Relationship Id="rId11" Target="../media/image17.jpeg" Type="http://schemas.openxmlformats.org/officeDocument/2006/relationships/image"/><Relationship Id="rId5" Target="../media/image11.jpeg" Type="http://schemas.openxmlformats.org/officeDocument/2006/relationships/image"/><Relationship Id="rId15" Target="../media/image21.jpeg" Type="http://schemas.openxmlformats.org/officeDocument/2006/relationships/image"/><Relationship Id="rId10" Target="../media/image16.jpeg" Type="http://schemas.openxmlformats.org/officeDocument/2006/relationships/image"/><Relationship Id="rId4" Target="../media/image10.jpeg" Type="http://schemas.openxmlformats.org/officeDocument/2006/relationships/image"/><Relationship Id="rId9" Target="../media/image15.jpeg" Type="http://schemas.openxmlformats.org/officeDocument/2006/relationships/image"/><Relationship Id="rId14" Target="../media/image2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29.jpeg" Type="http://schemas.openxmlformats.org/officeDocument/2006/relationships/image"/><Relationship Id="rId3" Target="../media/image3.png" Type="http://schemas.openxmlformats.org/officeDocument/2006/relationships/image"/><Relationship Id="rId7" Target="../media/image28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35.jpeg" Type="http://schemas.openxmlformats.org/officeDocument/2006/relationships/image"/><Relationship Id="rId3" Target="../media/image31.jpeg" Type="http://schemas.openxmlformats.org/officeDocument/2006/relationships/image"/><Relationship Id="rId7" Target="../media/image34.jpeg" Type="http://schemas.openxmlformats.org/officeDocument/2006/relationships/image"/><Relationship Id="rId12" Target="../media/image39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33.jpeg" Type="http://schemas.openxmlformats.org/officeDocument/2006/relationships/image"/><Relationship Id="rId11" Target="../media/image38.jpeg" Type="http://schemas.openxmlformats.org/officeDocument/2006/relationships/image"/><Relationship Id="rId5" Target="../media/image3.png" Type="http://schemas.openxmlformats.org/officeDocument/2006/relationships/image"/><Relationship Id="rId10" Target="../media/image37.jpeg" Type="http://schemas.openxmlformats.org/officeDocument/2006/relationships/image"/><Relationship Id="rId4" Target="../media/image32.jpeg" Type="http://schemas.openxmlformats.org/officeDocument/2006/relationships/image"/><Relationship Id="rId9" Target="../media/image36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304799" y="1828800"/>
            <a:ext cx="8734097" cy="16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Cambria" panose="020405030504060302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9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WELCOME TO RWANDA</a:t>
            </a:r>
          </a:p>
          <a:p>
            <a:pPr>
              <a:lnSpc>
                <a:spcPct val="150000"/>
              </a:lnSpc>
            </a:pPr>
            <a:r>
              <a:rPr lang="en-US" sz="55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African Peering and Interconnection Forum 2020</a:t>
            </a:r>
            <a:br>
              <a:rPr lang="en-US" b="1" dirty="0">
                <a:solidFill>
                  <a:schemeClr val="bg1"/>
                </a:solidFill>
                <a:latin typeface="Antique Olive Compact" panose="020B0904030504030204" pitchFamily="34" charset="0"/>
              </a:rPr>
            </a:br>
            <a:endParaRPr lang="en-US" sz="2800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302107" y="3459164"/>
            <a:ext cx="6539786" cy="174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77C7B-A09E-3641-BE6F-1D37107DF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3" y="463531"/>
            <a:ext cx="1435100" cy="95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EC7D3-49B5-564C-A2B4-CA47033E1CA1}"/>
              </a:ext>
            </a:extLst>
          </p:cNvPr>
          <p:cNvSpPr txBox="1"/>
          <p:nvPr/>
        </p:nvSpPr>
        <p:spPr>
          <a:xfrm>
            <a:off x="1502979" y="492701"/>
            <a:ext cx="7819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RWANDA THE NEXT DESTINATION</a:t>
            </a:r>
            <a:endParaRPr lang="en-US" sz="32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8E5E1-19CF-5C4C-94BC-9302018F98DB}"/>
              </a:ext>
            </a:extLst>
          </p:cNvPr>
          <p:cNvSpPr txBox="1"/>
          <p:nvPr/>
        </p:nvSpPr>
        <p:spPr>
          <a:xfrm>
            <a:off x="683172" y="4185773"/>
            <a:ext cx="5854261" cy="1754326"/>
          </a:xfrm>
          <a:prstGeom prst="rect">
            <a:avLst/>
          </a:prstGeom>
          <a:noFill/>
        </p:spPr>
        <p:txBody>
          <a:bodyPr vert="horz" wrap="square" numCol="1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behalf of my country Rwanda and RICTA, we are honored and privileged to be the host for a such </a:t>
            </a:r>
            <a:r>
              <a:rPr lang="en-US" b="1" dirty="0"/>
              <a:t>Implausible event of Africa Peering and Interconnection Forum year 2020.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are most welcome to the “HEART OF AFRICA”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46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685800" y="2979706"/>
            <a:ext cx="77724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itle 5"/>
          <p:cNvSpPr txBox="1">
            <a:spLocks/>
          </p:cNvSpPr>
          <p:nvPr/>
        </p:nvSpPr>
        <p:spPr>
          <a:xfrm>
            <a:off x="304799" y="1440417"/>
            <a:ext cx="8667751" cy="15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Rwanda is a country in Central and East Africa with the population of 13M. She is known as the land of a thousand hills!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Rwanda’s stunning scenery and warm, friendly people offer unique experiences in one of the more remarkable countries in the world. 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9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9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the past 25 years, Rwanda has been transformed into one of the Continent’s most attractive economies, displaying a remarkable record of political stability, sustainable growth and economic diversity.</a:t>
            </a: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9600" dirty="0">
                <a:latin typeface="Cambria" panose="02040503050406030204" pitchFamily="18" charset="0"/>
              </a:rPr>
              <a:t> </a:t>
            </a:r>
          </a:p>
          <a:p>
            <a:pPr algn="l">
              <a:lnSpc>
                <a:spcPct val="150000"/>
              </a:lnSpc>
            </a:pPr>
            <a:br>
              <a:rPr lang="en-US" b="1" dirty="0">
                <a:solidFill>
                  <a:schemeClr val="bg1"/>
                </a:solidFill>
                <a:latin typeface="Antique Olive Compact" panose="020B0904030504030204" pitchFamily="34" charset="0"/>
              </a:rPr>
            </a:br>
            <a:endParaRPr lang="en-US" sz="2800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302107" y="3459164"/>
            <a:ext cx="6539786" cy="174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615B7-0D19-1743-91E5-18D8D1A52405}"/>
              </a:ext>
            </a:extLst>
          </p:cNvPr>
          <p:cNvSpPr txBox="1"/>
          <p:nvPr/>
        </p:nvSpPr>
        <p:spPr>
          <a:xfrm>
            <a:off x="2549188" y="376185"/>
            <a:ext cx="4566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RWANDA AT GLANCE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AEBEDA-05B9-DA41-A7F5-1797DF22F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89"/>
            <a:ext cx="1928813" cy="15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685800" y="2979706"/>
            <a:ext cx="77724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itle 5"/>
          <p:cNvSpPr txBox="1">
            <a:spLocks/>
          </p:cNvSpPr>
          <p:nvPr/>
        </p:nvSpPr>
        <p:spPr>
          <a:xfrm>
            <a:off x="1302107" y="3459164"/>
            <a:ext cx="6539786" cy="174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66E0D-414B-F649-A124-6B21C35298C9}"/>
              </a:ext>
            </a:extLst>
          </p:cNvPr>
          <p:cNvSpPr txBox="1"/>
          <p:nvPr/>
        </p:nvSpPr>
        <p:spPr>
          <a:xfrm>
            <a:off x="1807046" y="441435"/>
            <a:ext cx="552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INDUSTRY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20B92-0A7A-F047-91E2-106CB6FBF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69" y="1239126"/>
            <a:ext cx="4204137" cy="2670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5EADA6-ABAA-284D-97D8-C2FC6803A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205" y="1239126"/>
            <a:ext cx="3783725" cy="26707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775289-3D41-AF44-ADEF-F65B72277EE4}"/>
              </a:ext>
            </a:extLst>
          </p:cNvPr>
          <p:cNvSpPr txBox="1"/>
          <p:nvPr/>
        </p:nvSpPr>
        <p:spPr>
          <a:xfrm>
            <a:off x="1418897" y="4561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4F4919-A77C-B14B-982D-B7AE1CF6A740}"/>
              </a:ext>
            </a:extLst>
          </p:cNvPr>
          <p:cNvSpPr txBox="1"/>
          <p:nvPr/>
        </p:nvSpPr>
        <p:spPr>
          <a:xfrm>
            <a:off x="472965" y="4389305"/>
            <a:ext cx="8035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Internet and ICT in general has been given the highest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priority on the govt’s agenda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96.6% of the country is covered with 4G LTE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2101C3-F018-B145-8659-52ED7223A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693937" cy="12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685800" y="2979706"/>
            <a:ext cx="77724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itle 5"/>
          <p:cNvSpPr txBox="1">
            <a:spLocks/>
          </p:cNvSpPr>
          <p:nvPr/>
        </p:nvSpPr>
        <p:spPr>
          <a:xfrm>
            <a:off x="304799" y="1828800"/>
            <a:ext cx="8734097" cy="16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302107" y="3459164"/>
            <a:ext cx="6539786" cy="174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AE609-1F29-8A45-924E-59B2C22D492D}"/>
              </a:ext>
            </a:extLst>
          </p:cNvPr>
          <p:cNvSpPr txBox="1"/>
          <p:nvPr/>
        </p:nvSpPr>
        <p:spPr>
          <a:xfrm>
            <a:off x="493986" y="493986"/>
            <a:ext cx="898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MEETINGS , INCENTIVES, CONFERENCES AND </a:t>
            </a:r>
          </a:p>
          <a:p>
            <a:pPr algn="ctr"/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EXHIBITIONS (MICE)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5881F-37BF-2F4B-9D1D-79DDC721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0" y="1429407"/>
            <a:ext cx="3226676" cy="211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5FA89-FEB8-6C47-BE2F-95AF4B5E2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766" y="1429406"/>
            <a:ext cx="2690648" cy="2112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8C4ED4-F45E-D04B-B094-C9B6F269B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414" y="1429405"/>
            <a:ext cx="2154620" cy="21125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9FFF3C-41CB-264B-A955-FDE37C1E3ED1}"/>
              </a:ext>
            </a:extLst>
          </p:cNvPr>
          <p:cNvSpPr txBox="1"/>
          <p:nvPr/>
        </p:nvSpPr>
        <p:spPr>
          <a:xfrm>
            <a:off x="662152" y="4382814"/>
            <a:ext cx="85611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Meetings, Incentives, Conferences and Exhibitions industry is growing rapidly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quality of Accommodation is world renowned and constantly improving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Helvetica" pitchFamily="2" charset="0"/>
              </a:rPr>
              <a:t>Visitors can rest assured the country is safe as well as stunning – Rwanda</a:t>
            </a:r>
          </a:p>
          <a:p>
            <a:r>
              <a:rPr lang="en-US" dirty="0">
                <a:latin typeface="Helvetica" pitchFamily="2" charset="0"/>
              </a:rPr>
              <a:t> was ranked the 9th safest country in the world by the World Economic Forum</a:t>
            </a:r>
            <a:r>
              <a:rPr lang="en-US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B00CE-3911-4E4D-83FA-7D0DA3246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02107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4436E8-2F4A-3348-8C0C-1845FDBC9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736"/>
            <a:ext cx="1420613" cy="10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1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685800" y="2979706"/>
            <a:ext cx="77724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itle 5"/>
          <p:cNvSpPr txBox="1">
            <a:spLocks/>
          </p:cNvSpPr>
          <p:nvPr/>
        </p:nvSpPr>
        <p:spPr>
          <a:xfrm>
            <a:off x="304799" y="1828800"/>
            <a:ext cx="8734097" cy="16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302107" y="3459164"/>
            <a:ext cx="6539786" cy="174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5EBC3-9218-974B-9F2D-C8FA7BFD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8386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D4CBBC-0DB6-B24A-BD11-AEC121057388}"/>
              </a:ext>
            </a:extLst>
          </p:cNvPr>
          <p:cNvSpPr txBox="1"/>
          <p:nvPr/>
        </p:nvSpPr>
        <p:spPr>
          <a:xfrm>
            <a:off x="3113912" y="293575"/>
            <a:ext cx="410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BEAUTY OF RWANDA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DBC79E-8F0D-2C4F-85AB-DABA265B2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890" y="930166"/>
            <a:ext cx="2357109" cy="1797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31036-E1CF-CC44-A421-E7E64FB7E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879" y="930166"/>
            <a:ext cx="1385011" cy="17972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B28364-1705-3344-A0C1-870665AAA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377" y="1967994"/>
            <a:ext cx="1587501" cy="15477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B24578-F109-5B46-A776-3123049DD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79706"/>
            <a:ext cx="1892300" cy="1066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4E57C8-62A9-A94C-99D1-A2AD7338B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100" y="2727434"/>
            <a:ext cx="1739900" cy="1155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722B94-2D61-E845-B72A-7A93DB30B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041712"/>
            <a:ext cx="1892300" cy="9652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B5BD6F-B241-EA46-A463-91B29AF6E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1878" y="2700306"/>
            <a:ext cx="2002221" cy="11828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76D14F-33EC-6241-BC15-29F303E83B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5348" y="3878340"/>
            <a:ext cx="1892300" cy="1155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5A1A3A-3749-3B46-AB9C-4CB63C6DB3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1877" y="3884527"/>
            <a:ext cx="1886279" cy="1149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16AE4-4E5A-C14B-8516-3AD5393EB2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6372" y="950502"/>
            <a:ext cx="1975506" cy="1113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ED1DE9-6CD2-F643-B6F4-6189C68AA2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940730"/>
            <a:ext cx="3930869" cy="25750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600B31-8F3C-874D-8E83-4FCCB94350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92300" y="3505169"/>
            <a:ext cx="1853323" cy="15017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0A79FC-4BEF-5C44-9283-6328C2A07B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25752" y="5598"/>
            <a:ext cx="1408386" cy="9505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E57B7A-1C34-9A43-A075-17D298732E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9991" y="0"/>
            <a:ext cx="1638300" cy="9505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CC90D3-0376-F94C-92F6-B8B318559B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8477" y="3525514"/>
            <a:ext cx="1803400" cy="15085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E3DD2E3-7DAE-E44A-8270-42463AF0F8AC}"/>
              </a:ext>
            </a:extLst>
          </p:cNvPr>
          <p:cNvSpPr txBox="1"/>
          <p:nvPr/>
        </p:nvSpPr>
        <p:spPr>
          <a:xfrm>
            <a:off x="609600" y="5286703"/>
            <a:ext cx="70134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those who may plan to adventure the beauty of the country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or before the conference, you can visit the Volcanoes,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Mountain gorillas, birds and very many others.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country is also home to chimpanzees as well host of monkeys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685800" y="2979706"/>
            <a:ext cx="77724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itle 5"/>
          <p:cNvSpPr txBox="1">
            <a:spLocks/>
          </p:cNvSpPr>
          <p:nvPr/>
        </p:nvSpPr>
        <p:spPr>
          <a:xfrm>
            <a:off x="304799" y="1828800"/>
            <a:ext cx="8734097" cy="16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302107" y="3459164"/>
            <a:ext cx="6539786" cy="174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26A5B-335B-AA4A-961F-9F3734A8D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8386" cy="950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5D3271-39B4-944B-A511-84442E8A3A1E}"/>
              </a:ext>
            </a:extLst>
          </p:cNvPr>
          <p:cNvSpPr txBox="1"/>
          <p:nvPr/>
        </p:nvSpPr>
        <p:spPr>
          <a:xfrm>
            <a:off x="2056309" y="273269"/>
            <a:ext cx="664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INVESTMENT OPPORTUNITIES IN RWANDA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888971-724F-9742-8AFC-40EE0A94B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0"/>
            <a:ext cx="3810000" cy="2506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680A8-A266-F24F-B209-EC13DB1F1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952500"/>
            <a:ext cx="5334000" cy="2506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813588-0FE4-364B-9FB8-7E0730559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59164"/>
            <a:ext cx="1638300" cy="1231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CF43D4-D918-C64E-BD09-C39782A83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" y="3459164"/>
            <a:ext cx="1638300" cy="1231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B54976-9732-0C4E-9E23-C43A0EABF0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92683"/>
            <a:ext cx="3276600" cy="2141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883A4D-958E-3242-A08A-BC2AD1A27F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3378995"/>
            <a:ext cx="5867400" cy="190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AE13AF-14FE-694D-9676-4D63FB77862B}"/>
              </a:ext>
            </a:extLst>
          </p:cNvPr>
          <p:cNvSpPr txBox="1"/>
          <p:nvPr/>
        </p:nvSpPr>
        <p:spPr>
          <a:xfrm>
            <a:off x="3276600" y="5283995"/>
            <a:ext cx="61450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Rwanda has an array of incentives for investors ready to invest</a:t>
            </a:r>
          </a:p>
          <a:p>
            <a:r>
              <a:rPr lang="en-US" b="1" dirty="0"/>
              <a:t> in the country, in a wide range of sectors. </a:t>
            </a:r>
          </a:p>
          <a:p>
            <a:r>
              <a:rPr lang="en-US" b="1" dirty="0"/>
              <a:t>Starting a business in Rwanda is quick and easy, with a </a:t>
            </a:r>
          </a:p>
          <a:p>
            <a:r>
              <a:rPr lang="en-US" b="1" dirty="0"/>
              <a:t>streamlined process.</a:t>
            </a:r>
          </a:p>
          <a:p>
            <a:r>
              <a:rPr lang="en-US" b="1" dirty="0"/>
              <a:t>Tea and coffee are now one of the country’s largest exports.</a:t>
            </a:r>
          </a:p>
          <a:p>
            <a:endParaRPr lang="en-US" b="1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152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685800" y="2979706"/>
            <a:ext cx="77724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itle 5"/>
          <p:cNvSpPr txBox="1">
            <a:spLocks/>
          </p:cNvSpPr>
          <p:nvPr/>
        </p:nvSpPr>
        <p:spPr>
          <a:xfrm>
            <a:off x="304799" y="1828800"/>
            <a:ext cx="8734097" cy="16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302107" y="3459164"/>
            <a:ext cx="6539786" cy="174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56451-EA98-8541-8E1F-9575ED1EC71D}"/>
              </a:ext>
            </a:extLst>
          </p:cNvPr>
          <p:cNvSpPr txBox="1"/>
          <p:nvPr/>
        </p:nvSpPr>
        <p:spPr>
          <a:xfrm>
            <a:off x="1784319" y="258169"/>
            <a:ext cx="5595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RWANDA’S ACCESSIBILITY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F2803-7161-474B-9D7C-67DC0DF5A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702" y="1030014"/>
            <a:ext cx="3857297" cy="2753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5D63E8-A229-7646-9510-7EF185922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30014"/>
            <a:ext cx="5360276" cy="27537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49B88-1AEE-884E-B842-1C18798BB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36"/>
            <a:ext cx="1302107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5BADA3-B248-F84E-8FAE-EAC61B4B6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142592"/>
            <a:ext cx="1197004" cy="837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D49BF4-0606-6541-9C4B-EB9F0B210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11175"/>
            <a:ext cx="1042841" cy="898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860CD-7B55-9346-A710-E704335CE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842" y="3815743"/>
            <a:ext cx="1608081" cy="11256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B02C41-2FDA-0D44-AC8B-11FE1D20A8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7004" y="3142591"/>
            <a:ext cx="1453919" cy="9968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6B1E72-97C6-804C-B7A1-3523782F1D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0923" y="3775736"/>
            <a:ext cx="2019300" cy="1165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A0346F-C5BB-244E-BFD3-82E9796F9F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0223" y="3775735"/>
            <a:ext cx="2019300" cy="1165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2D45DD-9F7A-824B-802A-545C44103F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7040314" y="3415743"/>
            <a:ext cx="1165629" cy="18856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D1C88F-46E7-004B-858D-C940A1E90E25}"/>
              </a:ext>
            </a:extLst>
          </p:cNvPr>
          <p:cNvSpPr txBox="1"/>
          <p:nvPr/>
        </p:nvSpPr>
        <p:spPr>
          <a:xfrm>
            <a:off x="147145" y="5307724"/>
            <a:ext cx="751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With RwandAir connecting to different destinations, other airlines like KQ,</a:t>
            </a:r>
          </a:p>
          <a:p>
            <a:r>
              <a:rPr lang="en-US" dirty="0"/>
              <a:t>KLM, Ethiopian Airlines, Brussels Airlines, Egypt Air  and Turkish Airlines.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VISA on arrival for all nationals from all countries.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1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685800" y="2979706"/>
            <a:ext cx="77724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itle 5"/>
          <p:cNvSpPr txBox="1">
            <a:spLocks/>
          </p:cNvSpPr>
          <p:nvPr/>
        </p:nvSpPr>
        <p:spPr>
          <a:xfrm>
            <a:off x="304799" y="1828800"/>
            <a:ext cx="8734097" cy="163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302107" y="3459164"/>
            <a:ext cx="6539786" cy="174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18338-AD1C-6D44-B3AA-79EF05A29DC9}"/>
              </a:ext>
            </a:extLst>
          </p:cNvPr>
          <p:cNvSpPr txBox="1"/>
          <p:nvPr/>
        </p:nvSpPr>
        <p:spPr>
          <a:xfrm>
            <a:off x="3143250" y="1619250"/>
            <a:ext cx="26656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 YOU</a:t>
            </a:r>
          </a:p>
          <a:p>
            <a:r>
              <a:rPr lang="en-US" sz="4000" dirty="0"/>
              <a:t>MERCI</a:t>
            </a:r>
          </a:p>
          <a:p>
            <a:r>
              <a:rPr lang="en-US" sz="4000" dirty="0"/>
              <a:t>ASANTE</a:t>
            </a:r>
          </a:p>
          <a:p>
            <a:r>
              <a:rPr lang="en-US" sz="4000" dirty="0"/>
              <a:t>MURAKOZE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ECF4C2-53B7-CC49-B513-07E19D96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36"/>
            <a:ext cx="130210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9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354</Words>
  <Application>Microsoft Macintosh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Antique Olive Compact</vt:lpstr>
      <vt:lpstr>Antique Olive Roman</vt:lpstr>
      <vt:lpstr>Arial</vt:lpstr>
      <vt:lpstr>Calibri</vt:lpstr>
      <vt:lpstr>Cambria</vt:lpstr>
      <vt:lpstr>Helvetica</vt:lpstr>
      <vt:lpstr>Helvetica Neue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</dc:creator>
  <cp:lastModifiedBy>Grace Ingabire</cp:lastModifiedBy>
  <cp:revision>199</cp:revision>
  <dcterms:created xsi:type="dcterms:W3CDTF">2018-02-13T08:15:56Z</dcterms:created>
  <dcterms:modified xsi:type="dcterms:W3CDTF">2019-08-22T06:09:28Z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1078915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